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3165" r:id="rId3"/>
    <p:sldId id="3166" r:id="rId5"/>
    <p:sldId id="3167" r:id="rId6"/>
    <p:sldId id="3175" r:id="rId7"/>
    <p:sldId id="3176" r:id="rId8"/>
    <p:sldId id="3177" r:id="rId9"/>
    <p:sldId id="3174" r:id="rId10"/>
  </p:sldIdLst>
  <p:sldSz cx="12192000" cy="6858000"/>
  <p:notesSz cx="6858000" cy="9144000"/>
  <p:embeddedFontLst>
    <p:embeddedFont>
      <p:font typeface="微软雅黑" panose="020B0503020204020204" charset="-122"/>
      <p:regular r:id="rId14"/>
    </p:embeddedFont>
    <p:embeddedFont>
      <p:font typeface="等线" panose="02010600030101010101" charset="-122"/>
      <p:regular r:id="rId1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font" Target="fonts/font2.fntdata"/><Relationship Id="rId14" Type="http://schemas.openxmlformats.org/officeDocument/2006/relationships/font" Target="fonts/font1.fntdata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